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0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98" userDrawn="1">
          <p15:clr>
            <a:srgbClr val="A4A3A4"/>
          </p15:clr>
        </p15:guide>
        <p15:guide id="3" pos="19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13"/>
    <p:restoredTop sz="94643"/>
  </p:normalViewPr>
  <p:slideViewPr>
    <p:cSldViewPr snapToGrid="0" snapToObjects="1" showGuides="1">
      <p:cViewPr varScale="1">
        <p:scale>
          <a:sx n="126" d="100"/>
          <a:sy n="126" d="100"/>
        </p:scale>
        <p:origin x="656" y="192"/>
      </p:cViewPr>
      <p:guideLst>
        <p:guide orient="horz" pos="391"/>
        <p:guide pos="398"/>
        <p:guide pos="19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5C0AF-D8B0-9D4E-BE5D-1BD374806704}" type="datetimeFigureOut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C9995-34F1-8847-877A-2C8D8AAEE7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210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F8F1-D54D-5F4B-B418-09A7806F16BC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72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4611-2675-D648-9307-FA465396B210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71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27D60-96DB-4544-B12A-E4578F27C170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02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3F7F-0912-EB4A-9890-9C42E824CE0C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182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506D-D66D-4341-9673-F622DD8BAD59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5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41C0-E30E-6645-8E27-0BED5DEBC93F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35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4E20-DD3F-714B-9825-A72E1D2575AE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22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F789-4206-0346-9B28-624AD93E3FA0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18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56A1D-93DD-084B-85E7-8C9A13CCEC87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173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07D5-C16A-3848-BC3F-51A34290CF55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23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46224-3E59-0741-9A2F-38E40E84F16D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97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2B9BE-BEAE-8B4B-9B8C-313480894CC2}" type="datetime1">
              <a:rPr kumimoji="1" lang="ja-JP" altLang="en-US" smtClean="0"/>
              <a:t>2022/11/24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D46F1-705A-374A-8269-CFEE10CEA0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2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5904D27-488B-1041-86AB-48B71EF3C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92150"/>
            <a:ext cx="2615655" cy="100602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8265EE3-03DE-974D-812A-3A9A6477B8E6}"/>
              </a:ext>
            </a:extLst>
          </p:cNvPr>
          <p:cNvSpPr txBox="1"/>
          <p:nvPr/>
        </p:nvSpPr>
        <p:spPr>
          <a:xfrm>
            <a:off x="542612" y="2522137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/>
              <a:t>少子化対策意識調査</a:t>
            </a:r>
            <a:endParaRPr kumimoji="1" lang="en-US" altLang="ja-JP" dirty="0"/>
          </a:p>
          <a:p>
            <a:pPr algn="ctr"/>
            <a:r>
              <a:rPr kumimoji="1" lang="ja-JP" altLang="en-US"/>
              <a:t>画面確認用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B79BFDD-1B95-0141-BAE9-B5F1B1283B70}"/>
              </a:ext>
            </a:extLst>
          </p:cNvPr>
          <p:cNvSpPr txBox="1"/>
          <p:nvPr/>
        </p:nvSpPr>
        <p:spPr>
          <a:xfrm>
            <a:off x="1016745" y="3568840"/>
            <a:ext cx="129715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2022</a:t>
            </a:r>
            <a:r>
              <a:rPr kumimoji="1" lang="ja-JP" altLang="en-US"/>
              <a:t>年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11</a:t>
            </a:r>
            <a:r>
              <a:rPr kumimoji="1" lang="ja-JP" altLang="en-US"/>
              <a:t>月</a:t>
            </a:r>
            <a:r>
              <a:rPr kumimoji="1" lang="en-US" altLang="ja-JP" sz="3200" dirty="0"/>
              <a:t>24</a:t>
            </a:r>
            <a:r>
              <a:rPr kumimoji="1" lang="ja-JP" altLang="en-US"/>
              <a:t>日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5401C46-3A82-BE44-862F-6CE10413E076}"/>
              </a:ext>
            </a:extLst>
          </p:cNvPr>
          <p:cNvSpPr txBox="1"/>
          <p:nvPr/>
        </p:nvSpPr>
        <p:spPr>
          <a:xfrm>
            <a:off x="1353017" y="4515059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050"/>
              <a:t>岩田崇</a:t>
            </a:r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BF619CF4-91B5-5D44-B903-CC5177307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69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E57A29F-1C67-0241-BC87-9CC497EFD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6" y="13807"/>
            <a:ext cx="2355214" cy="3115474"/>
          </a:xfrm>
          <a:prstGeom prst="rect">
            <a:avLst/>
          </a:prstGeom>
          <a:ln>
            <a:noFill/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DFFAF8B-D93C-584D-B430-3036BA90B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3129280"/>
            <a:ext cx="2520950" cy="3692416"/>
          </a:xfrm>
          <a:prstGeom prst="rect">
            <a:avLst/>
          </a:prstGeom>
        </p:spPr>
      </p:pic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A0DFFD5-597D-3A4F-8E68-D77E073A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70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9CF23BD-5FA2-CD49-8D2B-F4C5FDF89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4" y="610554"/>
            <a:ext cx="2413001" cy="2294534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8B5417-4D63-2E4F-82C5-979744774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449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41B9F27C-C194-C346-BEFD-835178403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6" y="620713"/>
            <a:ext cx="2413000" cy="3060785"/>
          </a:xfrm>
          <a:prstGeom prst="rect">
            <a:avLst/>
          </a:prstGeom>
        </p:spPr>
      </p:pic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7301C8E3-DA0F-A945-B8CB-07E22A6FF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645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F876E1A-347E-3742-9BD2-405554E58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3AE687D-6F0A-924E-A381-323C2D574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259840"/>
            <a:ext cx="2415171" cy="3810000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DA9471-A3B0-3D44-9A6E-2B08C8A11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17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0412042-2705-0E49-AFF9-6C4043895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6" y="1432560"/>
            <a:ext cx="2425996" cy="1879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BA46039-7065-F54A-A354-3BE55DAC9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194B7B-FFE8-9F43-B91F-C659CF07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568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0127C26-FB5A-7744-A173-07CE3EE7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033780"/>
            <a:ext cx="2413000" cy="20280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B3E3A41-A3FD-5642-8AE8-065B2AB33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4D47A1-08EA-7545-87EE-09841ABE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24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B0CC63E-7D33-474C-8BBC-59353B1CE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291590"/>
            <a:ext cx="2413000" cy="21442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FB7A83-11E0-594E-88DE-9594DE2CF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F5A13B7-7646-9947-859F-3AEF96B9E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470" y="2702560"/>
            <a:ext cx="2706608" cy="2279650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DB7F56-9D41-E94A-B791-A8DA8A72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25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9881281-7AA8-E240-8EA8-B86C5F938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E81F944-1F04-EB43-864D-48766A46F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286510"/>
            <a:ext cx="2413000" cy="1972790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B0489AE-AED5-0648-9A19-4A42BF856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896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512EB6-C24D-CA48-9754-E14F4F004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931272F-2485-0246-8425-FD9BFDC8A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371600"/>
            <a:ext cx="2426303" cy="209296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74A77B-317B-5346-A602-073C7F7FA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4B5CFBC-DB09-7F41-8338-D8A32F9B1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470" y="2611120"/>
            <a:ext cx="2706608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6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EC060CD-86F7-714D-9A71-CB8BEA243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F202328-4AD0-544E-A5F4-EBBBFBD6B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290320"/>
            <a:ext cx="2413000" cy="2082971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34CA422-FD46-8147-A32A-51AAE6808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BA32E11-39C5-A54C-8173-E029FA298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470" y="2509520"/>
            <a:ext cx="2706608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66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18B176F-A81F-0C4C-9492-BCB7261C3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6" y="1432560"/>
            <a:ext cx="2412999" cy="33944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F08A34F-13E3-C245-89F4-EDA9D3320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5C4868-8A2D-0543-8801-053B242B5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19" y="4803748"/>
            <a:ext cx="2402205" cy="1728283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8D2AB7-F5AC-8D49-B7D6-B73FFC21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493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78ED78-F99B-C441-8739-5F091EACE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6" y="1297838"/>
            <a:ext cx="2413000" cy="19401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AF56EDF-EBD6-B549-AA95-AD2567958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AAD5E42-7EDD-4E48-B32E-83458B0F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891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FDBC0F-BD81-D345-BA60-9274DA824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D0611F9-AB1D-6046-AE4A-52E0EA479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300480"/>
            <a:ext cx="2438711" cy="397256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23E1B31-935B-AD43-84D9-B2C061848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25" y="5296294"/>
            <a:ext cx="2554028" cy="505066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840BCB-E3F3-FF49-AD12-05EFF6F81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978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006263-8362-F64B-A72E-53DD1E1F5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206500"/>
            <a:ext cx="2413000" cy="19150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18DC52A-6B98-4B4C-ABEC-7F758B3FF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BD9520F-5F8B-F64F-BD15-FFA8BD658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709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3E5225-FA6B-5F45-83FA-F49F30932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6" y="1300480"/>
            <a:ext cx="2412999" cy="391091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0557ADE-6A56-AA4E-8F86-85A513C5E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EBEB12A-9EB1-614F-B4CC-FA22C53A2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595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A0EF935-69BA-984E-9FC1-D1BFD51D5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271270"/>
            <a:ext cx="2413000" cy="199903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D373E63-F392-554A-A1E7-E741CB34C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876BC13-D0BF-F54C-B866-D6555189E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17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EC99D6-FD69-4E42-91DC-228D4EFA9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259840"/>
            <a:ext cx="2413000" cy="208148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76F28EA-EC93-6041-BD63-2FF072AFD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3FCBFF6-CBB3-7E49-8F75-1E5DBE2B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08703E7-F60F-D64D-928D-C84DED4A4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825" y="2471420"/>
            <a:ext cx="2250053" cy="202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26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E97991D-1D9B-BB42-B51E-07894CCC2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25B2FC8-459A-A649-A728-05B2BC39F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249680"/>
            <a:ext cx="2413000" cy="2084444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13929BC-967C-5B45-97D2-2D1E122A0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550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D9F9062-640A-2E49-855D-068E54D9B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15DCD40-4C67-2B45-A753-1D5964E1B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292747"/>
            <a:ext cx="2413000" cy="2057514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566076D-C839-8545-9F29-0A975BC52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506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897AA99-D95B-9D4B-ADC7-B7FAB02A4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DCD29DC-A8B6-384A-BE2F-3310F23EA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280160"/>
            <a:ext cx="2413000" cy="4021667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7ADC854-F889-6D44-B2BF-27030C9D8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833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7711CA2-A8AE-3F4E-8251-3726ECCF2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44BC4B3-2A26-3F4E-BEAE-47FB36836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295400"/>
            <a:ext cx="2431911" cy="200660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9B7684F-D4F4-E145-B671-0648B7793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533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3040FCC-56EF-8943-B644-F723CE7AF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751D6D7-C034-324D-8957-19B87E5C9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310640"/>
            <a:ext cx="2413000" cy="37390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4266AD3-D714-3D47-8611-63F2B5E77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25" y="5047852"/>
            <a:ext cx="2413000" cy="1230901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373CEA-D960-8447-ACF9-6AB419E4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105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F9C4E0F-5CBD-014D-8C91-F55211BFE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280160"/>
            <a:ext cx="2413000" cy="202972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F6F9414-D7FD-4E48-9999-789FFED41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4FC68CE-61B8-A64A-98BC-EA07C4238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9139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FA17117-B792-1745-91DD-528F18473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336BB3D-E521-ED4C-8D2F-E4008F431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239520"/>
            <a:ext cx="2413000" cy="3025739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D7730F1-EEE9-CF49-B9FD-E0258891F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791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F006B89-3B15-EF49-B793-7DCE7E7DD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D793973-CBDE-B045-84C0-550537111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20" y="1264714"/>
            <a:ext cx="2414905" cy="1860130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CD3FD0-B910-4E4B-8093-9096F528E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25</a:t>
            </a:fld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A52149F-0529-9A46-98DE-0F3B52B60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825" y="2366010"/>
            <a:ext cx="2136775" cy="142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008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0D67E88-188B-4644-A690-DD0E2E466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6" y="1320800"/>
            <a:ext cx="2413000" cy="19982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45560E3-4848-BF47-8925-81C499B74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29334-F6F9-CD41-8661-9E0B39FD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3631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DDF326F-C58A-354B-86CF-D6824595F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CC8AE8E-98BE-CF45-9A42-860D4C7D5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320800"/>
            <a:ext cx="2436605" cy="349504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E434EF5-51D0-424F-A722-6D4C98D96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111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EB606D4-EF81-8642-BC57-64F1532B5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402080"/>
            <a:ext cx="2413000" cy="343865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B90461D-E238-A040-AB24-8A0CC1A6D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754C5E6-46C9-FD44-B155-92733029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34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2AE84C-7A00-7543-AC7F-506763EDC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463040"/>
            <a:ext cx="2418295" cy="38303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82A0F7F-0791-D345-8DB0-D13381337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54344C-9254-E94B-A3A0-ECBB43ED6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022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CEC587E-1220-4248-82F2-EEE9681B9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D9D8281-8B8F-CC4D-B679-09C3FDE6C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361440"/>
            <a:ext cx="2413000" cy="38597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138E74-B850-F045-A5E7-C83BBBA59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25" y="5176520"/>
            <a:ext cx="2413000" cy="1252385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3A1F19-6B85-D746-89ED-AE165752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87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2F860D7-D523-EA43-BEDA-4F09F82E2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6" y="1229360"/>
            <a:ext cx="2413000" cy="196494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663314E-C6DE-D544-8D4E-B3CC22E35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A7F87FA-E02E-C742-87E9-74516160E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018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167661-CE16-524F-BB84-91BBE2C66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288DFAF-6F72-D546-892F-08DEA731A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483360"/>
            <a:ext cx="2413000" cy="337711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ECDDB39-A592-0149-A858-433FCAC7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877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EA39907-3B91-A444-849D-EC3CECB26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2EFAB8C-446F-0442-9C2A-3EBA04381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432560"/>
            <a:ext cx="2413000" cy="4106429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4F74FB-D963-EC4D-9979-A05C6EAC0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712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FA8FC29-D117-2B4E-A76C-913BCFBF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6F313F4-F5AD-084D-839B-018D6C7E9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481514"/>
            <a:ext cx="2413000" cy="4068556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04D497-AF6B-6948-8945-3C2AF50F0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401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B862390-F9FD-854C-9DDD-D618FCECC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945A7F6-6570-8F45-92B2-77FFF5F01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424453"/>
            <a:ext cx="2440560" cy="2060427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0DBC4A7-ABD2-4E45-BA32-96B0D7FD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2232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88D1E8C-5531-404B-8096-70995D09C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F08A34-E8DE-8343-B8E0-F78D7B6AE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341120"/>
            <a:ext cx="2687257" cy="246888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525BDEE-A49C-ED41-A319-2AB050513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36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43EA661-8BA2-374D-A88C-E2F794D7B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020" y="2933486"/>
            <a:ext cx="2420620" cy="229891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5DAE2EF-EC39-644B-95D4-C3BAA5CAC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80" y="5081270"/>
            <a:ext cx="2423160" cy="74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69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028FFED-0C5F-6948-8A4E-341BD3D15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59CFA19-06D7-FA49-A2E5-EECCDEE47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310640"/>
            <a:ext cx="2413000" cy="2094506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0E8BFC1-174D-EF45-956D-3E8EF70D1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8656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F20F1F0-AF6E-A140-80B3-6543AE2C1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F350EBE-E1BF-D441-9D80-1B30DF149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290320"/>
            <a:ext cx="2422334" cy="222504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8011C36-3350-9148-AB5B-A0955B3B3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38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191D9AC-45B3-8945-BFA9-1A3F453D7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825" y="2653828"/>
            <a:ext cx="2903329" cy="274113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19A3A75-2E41-4B49-A285-9D54C9C56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4665" y="5209540"/>
            <a:ext cx="2919095" cy="89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424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E26BDF6-5D3A-4649-AE7B-949A685BD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4761BB2-692C-064F-93F1-540EEF84F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280160"/>
            <a:ext cx="2413000" cy="1851586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C0CA0C3-B738-C448-99AC-7B4204062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6090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6DDEDD-CE7E-104B-9A7B-64DEA9FBD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1D0E918-84E8-8A4E-BC82-92038724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320800"/>
            <a:ext cx="2445504" cy="212344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98AFF75-A787-7F46-BAD5-4459D06D1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460" y="2672080"/>
            <a:ext cx="2398207" cy="2438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4AD69EF-83C9-CE41-8AF8-6CB133AFB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110" y="5092700"/>
            <a:ext cx="2406650" cy="603338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F77005-9225-C846-A310-4D54B635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3105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0F5A8A1-690F-D34C-9C55-8B630FCA9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B5EE024-F0A8-FD43-991E-FC4B273DB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351280"/>
            <a:ext cx="2413000" cy="1870753"/>
          </a:xfrm>
          <a:prstGeom prst="rect">
            <a:avLst/>
          </a:prstGeom>
        </p:spPr>
      </p:pic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177FD633-4F87-BA4E-84EA-4D204593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6611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3BC63DE-9452-0247-B9B6-F824D4485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F223458-6029-9E44-91B4-762F7E384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270000"/>
            <a:ext cx="2427000" cy="3037840"/>
          </a:xfrm>
          <a:prstGeom prst="rect">
            <a:avLst/>
          </a:prstGeom>
        </p:spPr>
      </p:pic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EE7252F-E935-A745-B423-59F7032AA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342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72A9EBA-7B1A-BE4E-AB97-D84EA2FE9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4292801-D936-1647-80AE-2649D0481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310640"/>
            <a:ext cx="2413000" cy="38413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41258D1-4DA6-A745-9B9D-E798BE682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25" y="5227320"/>
            <a:ext cx="2413000" cy="481506"/>
          </a:xfrm>
          <a:prstGeom prst="rect">
            <a:avLst/>
          </a:prstGeom>
        </p:spPr>
      </p:pic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24482676-ABEA-3343-95F9-25AE404F9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1709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7C8FF57-6F40-5A4F-B1E9-C228BF9C0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E5EC4E1-439A-E94B-B1F1-E883B2D99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6" y="1361440"/>
            <a:ext cx="2413000" cy="3120166"/>
          </a:xfrm>
          <a:prstGeom prst="rect">
            <a:avLst/>
          </a:prstGeom>
        </p:spPr>
      </p:pic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26508E1-0EDB-6343-AFD3-7049E207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2433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28161F2-BF99-9845-BDBA-BCF12A228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A682746-C99E-4747-9F6C-AB66C3234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280160"/>
            <a:ext cx="2426415" cy="2865120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56343F-981C-6D47-BA65-79505FC3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5899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3B3AF3B-0284-E04A-B89A-2753ED6CB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1270000"/>
            <a:ext cx="2413000" cy="155431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8CFBCD0-9083-EE4E-835B-8EE2FEC22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26A97D1-BBC9-5446-A753-528BED5A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6445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936728E-E0F7-824D-9A67-22FDC7C50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79AF54D-A6CA-7C4D-88DB-415F41A75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83" y="1320800"/>
            <a:ext cx="2430642" cy="393192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67D550-BB20-1C48-9586-AA6DCB77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3086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936728E-E0F7-824D-9A67-22FDC7C50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620713"/>
            <a:ext cx="2413000" cy="7462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F002EF6-BFDA-184F-BA0F-3909C018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5" y="1093470"/>
            <a:ext cx="2413000" cy="1095837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263B0BF-1D21-8147-BBAA-E8A8ED523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6F1-705A-374A-8269-CFEE10CEA095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789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63</Words>
  <Application>Microsoft Macintosh PowerPoint</Application>
  <PresentationFormat>A4 210 x 297 mm</PresentationFormat>
  <Paragraphs>54</Paragraphs>
  <Slides>49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49</vt:i4>
      </vt:variant>
    </vt:vector>
  </HeadingPairs>
  <TitlesOfParts>
    <vt:vector size="54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IWATA TAKASHI</dc:creator>
  <cp:lastModifiedBy>IWATA TAKASHI</cp:lastModifiedBy>
  <cp:revision>3</cp:revision>
  <cp:lastPrinted>2022-11-24T07:04:43Z</cp:lastPrinted>
  <dcterms:created xsi:type="dcterms:W3CDTF">2022-11-24T06:35:19Z</dcterms:created>
  <dcterms:modified xsi:type="dcterms:W3CDTF">2022-11-24T07:10:42Z</dcterms:modified>
</cp:coreProperties>
</file>