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" userDrawn="1">
          <p15:clr>
            <a:srgbClr val="A4A3A4"/>
          </p15:clr>
        </p15:guide>
        <p15:guide id="2" pos="2009" userDrawn="1">
          <p15:clr>
            <a:srgbClr val="A4A3A4"/>
          </p15:clr>
        </p15:guide>
        <p15:guide id="3" pos="489" userDrawn="1">
          <p15:clr>
            <a:srgbClr val="A4A3A4"/>
          </p15:clr>
        </p15:guide>
        <p15:guide id="4" pos="2349" userDrawn="1">
          <p15:clr>
            <a:srgbClr val="A4A3A4"/>
          </p15:clr>
        </p15:guide>
        <p15:guide id="5" pos="3846" userDrawn="1">
          <p15:clr>
            <a:srgbClr val="A4A3A4"/>
          </p15:clr>
        </p15:guide>
        <p15:guide id="6" pos="4095" userDrawn="1">
          <p15:clr>
            <a:srgbClr val="A4A3A4"/>
          </p15:clr>
        </p15:guide>
        <p15:guide id="7" pos="5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78"/>
    <p:restoredTop sz="94643"/>
  </p:normalViewPr>
  <p:slideViewPr>
    <p:cSldViewPr snapToGrid="0" snapToObjects="1" showGuides="1">
      <p:cViewPr varScale="1">
        <p:scale>
          <a:sx n="127" d="100"/>
          <a:sy n="127" d="100"/>
        </p:scale>
        <p:origin x="528" y="184"/>
      </p:cViewPr>
      <p:guideLst>
        <p:guide orient="horz" pos="367"/>
        <p:guide pos="2009"/>
        <p:guide pos="489"/>
        <p:guide pos="2349"/>
        <p:guide pos="3846"/>
        <p:guide pos="4095"/>
        <p:guide pos="55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730F3-5A6A-2441-8971-5DF51CE667B1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53BEF-B377-2845-89FD-3B20BADBB6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16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8860-CAD4-AE48-AAD5-5E15A0EDFB36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720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BDC-802D-B241-819F-D66E15C4662C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293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E495-6706-C741-9A91-CCE65B57EFD0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145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4B18-666D-524E-B8ED-F02962E1D6C3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59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3EE-4C12-B843-97A4-0D385BE916EE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216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878E-B5AF-9741-968F-58815FDA7E2F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775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401B-DD9C-FA4C-AD82-DA03A8141C0F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632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F2DA-F915-4248-83F7-8E5F572908F6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333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3E53-BF26-E940-B169-DF80CED20B00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45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ED36-3492-6A49-918E-29A2C42DB540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56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AB9E0-367C-334C-B917-37AA82855E53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282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F0A1E-20CB-BF43-931C-B7FFCC62EA0C}" type="datetime1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E2B43-6139-7A4D-8D2F-901306F7E8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76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DF03E0C-CAAF-B74D-B328-724AF0EB8C7F}"/>
              </a:ext>
            </a:extLst>
          </p:cNvPr>
          <p:cNvSpPr/>
          <p:nvPr/>
        </p:nvSpPr>
        <p:spPr>
          <a:xfrm>
            <a:off x="3888712" y="3275763"/>
            <a:ext cx="3627455" cy="35822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94B8D0-6426-1A4C-8FFD-9ECA413EF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77366"/>
            <a:ext cx="2615655" cy="100602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DCDEE52-6574-5349-852F-67EE2654DC6E}"/>
              </a:ext>
            </a:extLst>
          </p:cNvPr>
          <p:cNvSpPr txBox="1"/>
          <p:nvPr/>
        </p:nvSpPr>
        <p:spPr>
          <a:xfrm>
            <a:off x="788581" y="3582841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/>
              <a:t>中学校</a:t>
            </a:r>
            <a:r>
              <a:rPr kumimoji="1" lang="en-US" altLang="ja-JP" dirty="0"/>
              <a:t>WS</a:t>
            </a:r>
          </a:p>
          <a:p>
            <a:pPr algn="ctr"/>
            <a:r>
              <a:rPr kumimoji="1" lang="ja-JP" altLang="en-US"/>
              <a:t>画面確認用資料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5727490-09C6-484E-8B71-213AEA5C4D1D}"/>
              </a:ext>
            </a:extLst>
          </p:cNvPr>
          <p:cNvSpPr txBox="1"/>
          <p:nvPr/>
        </p:nvSpPr>
        <p:spPr>
          <a:xfrm>
            <a:off x="1242230" y="4471048"/>
            <a:ext cx="89319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2023</a:t>
            </a:r>
            <a:r>
              <a:rPr kumimoji="1" lang="ja-JP" altLang="en-US"/>
              <a:t>年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2</a:t>
            </a:r>
            <a:r>
              <a:rPr kumimoji="1" lang="ja-JP" altLang="en-US"/>
              <a:t>月</a:t>
            </a:r>
            <a:r>
              <a:rPr kumimoji="1" lang="en-US" altLang="ja-JP" sz="2000"/>
              <a:t>7</a:t>
            </a:r>
            <a:r>
              <a:rPr kumimoji="1" lang="ja-JP" altLang="en-US"/>
              <a:t>日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E089D4-3BE6-0344-B681-86989355FEC7}"/>
              </a:ext>
            </a:extLst>
          </p:cNvPr>
          <p:cNvSpPr txBox="1"/>
          <p:nvPr/>
        </p:nvSpPr>
        <p:spPr>
          <a:xfrm>
            <a:off x="1384898" y="5893425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050"/>
              <a:t>岩田崇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209FBFC-B8E1-D749-B40F-9CAE69C73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8" y="478634"/>
            <a:ext cx="3638232" cy="244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BD55717-131F-4247-8C91-FDD4E411D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440" y="3383980"/>
            <a:ext cx="3405187" cy="200106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72AEE29-BE38-4548-94C5-25FC5E449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0440" y="5351346"/>
            <a:ext cx="3405292" cy="126343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686052-CD30-C247-B4B2-D4C64734211D}"/>
              </a:ext>
            </a:extLst>
          </p:cNvPr>
          <p:cNvSpPr/>
          <p:nvPr/>
        </p:nvSpPr>
        <p:spPr>
          <a:xfrm>
            <a:off x="5154804" y="3928905"/>
            <a:ext cx="452176" cy="50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23389693-6DE4-9B4B-BFBC-29A1A7C34C89}"/>
              </a:ext>
            </a:extLst>
          </p:cNvPr>
          <p:cNvCxnSpPr>
            <a:cxnSpLocks/>
          </p:cNvCxnSpPr>
          <p:nvPr/>
        </p:nvCxnSpPr>
        <p:spPr>
          <a:xfrm>
            <a:off x="7546312" y="5858189"/>
            <a:ext cx="13309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68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F60DD17-5860-DF43-B1EF-9EB6E64AF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582613"/>
            <a:ext cx="2413000" cy="40665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C0724D3-A13A-5D42-A17B-978F2874D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4595955"/>
            <a:ext cx="2413000" cy="2171163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79D02E3-E89B-0B41-9B74-A1525525F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E4C725-9866-FD41-9445-13749AFD35C1}"/>
              </a:ext>
            </a:extLst>
          </p:cNvPr>
          <p:cNvSpPr txBox="1"/>
          <p:nvPr/>
        </p:nvSpPr>
        <p:spPr>
          <a:xfrm>
            <a:off x="0" y="14067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設問入り口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A25063B-67DF-1D40-875D-7276289B398C}"/>
              </a:ext>
            </a:extLst>
          </p:cNvPr>
          <p:cNvSpPr/>
          <p:nvPr/>
        </p:nvSpPr>
        <p:spPr>
          <a:xfrm>
            <a:off x="776288" y="582613"/>
            <a:ext cx="2413000" cy="610958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120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AFFD6C-6F6C-7D46-A079-4DE95471F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582613"/>
            <a:ext cx="2425959" cy="2209355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BB079E0-1672-8247-8ADF-605FD688B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B9DABC6-9B70-6142-978C-478B5A79421A}"/>
              </a:ext>
            </a:extLst>
          </p:cNvPr>
          <p:cNvSpPr/>
          <p:nvPr/>
        </p:nvSpPr>
        <p:spPr>
          <a:xfrm>
            <a:off x="776288" y="582613"/>
            <a:ext cx="2413000" cy="374822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581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A7BE4B-CC1E-0344-B6C3-A1E8D51C6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9" y="582613"/>
            <a:ext cx="2413000" cy="2617219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0507EED-5475-2441-925B-065AA3DE7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9D07BD6-10D3-8449-B011-D288861A9205}"/>
              </a:ext>
            </a:extLst>
          </p:cNvPr>
          <p:cNvSpPr/>
          <p:nvPr/>
        </p:nvSpPr>
        <p:spPr>
          <a:xfrm>
            <a:off x="776288" y="582614"/>
            <a:ext cx="2413000" cy="288406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76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0E28DA-5FD1-AC4A-8903-A1E5A466B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582613"/>
            <a:ext cx="2426875" cy="3160331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8C26B6E-802A-CC48-B548-908D5A548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0659688-2B85-E145-B4A3-1391C76D1B2D}"/>
              </a:ext>
            </a:extLst>
          </p:cNvPr>
          <p:cNvSpPr/>
          <p:nvPr/>
        </p:nvSpPr>
        <p:spPr>
          <a:xfrm>
            <a:off x="776288" y="582614"/>
            <a:ext cx="2413000" cy="363769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534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82190E-D025-654C-AC90-6F62FC714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582613"/>
            <a:ext cx="2410737" cy="405564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4B3203F-E2E0-6549-B780-C413121B2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4648476"/>
            <a:ext cx="2413000" cy="910261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BCEDB0B-2EDC-DE4A-A5D6-7132896EF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B33193-C16E-7D40-866E-6834D47969E1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B152EB9-D1C9-9849-91FF-2058F71F8E69}"/>
              </a:ext>
            </a:extLst>
          </p:cNvPr>
          <p:cNvSpPr/>
          <p:nvPr/>
        </p:nvSpPr>
        <p:spPr>
          <a:xfrm>
            <a:off x="776288" y="582613"/>
            <a:ext cx="2413000" cy="509470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28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FF3AAA7-BB70-4848-9A3E-7A42B4959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9" y="582613"/>
            <a:ext cx="2429844" cy="3777352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C08B93-918D-F045-BB3F-CA199F76C8F1}"/>
              </a:ext>
            </a:extLst>
          </p:cNvPr>
          <p:cNvGrpSpPr/>
          <p:nvPr/>
        </p:nvGrpSpPr>
        <p:grpSpPr>
          <a:xfrm>
            <a:off x="3726829" y="582613"/>
            <a:ext cx="2413000" cy="4947675"/>
            <a:chOff x="3726829" y="582613"/>
            <a:chExt cx="2413000" cy="494767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E46023A-5EBD-3D4F-B532-05F6EB906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26829" y="582613"/>
              <a:ext cx="2413000" cy="3824174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15A5E48-CE72-BD4F-96F9-7CAF500E9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26829" y="4395028"/>
              <a:ext cx="2405030" cy="1135260"/>
            </a:xfrm>
            <a:prstGeom prst="rect">
              <a:avLst/>
            </a:prstGeom>
          </p:spPr>
        </p:pic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BDD698D-46E0-2240-B150-15D5A612DDCE}"/>
              </a:ext>
            </a:extLst>
          </p:cNvPr>
          <p:cNvSpPr/>
          <p:nvPr/>
        </p:nvSpPr>
        <p:spPr>
          <a:xfrm>
            <a:off x="6096897" y="1118795"/>
            <a:ext cx="45719" cy="4550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E435CC0-1B04-CD46-8432-47E4087987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599" y="1237130"/>
            <a:ext cx="2411525" cy="363608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082E58D-51E2-A245-B692-3F45EB048A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9356" y="582613"/>
            <a:ext cx="2413000" cy="662498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8ED295A-4FFC-4A47-A4AA-3ECAC124F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68393E1-FB7E-A14A-9BD7-A960A80B04DD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8B2DE81-A8C6-C94B-B944-A359599CA8C5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50D411-6AE1-5745-B4AC-96C328B17383}"/>
              </a:ext>
            </a:extLst>
          </p:cNvPr>
          <p:cNvSpPr txBox="1"/>
          <p:nvPr/>
        </p:nvSpPr>
        <p:spPr>
          <a:xfrm>
            <a:off x="695008" y="5608320"/>
            <a:ext cx="12282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</a:t>
            </a:r>
            <a:r>
              <a:rPr kumimoji="1" lang="en-US" altLang="ja-JP" sz="1100" b="1" dirty="0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12.4</a:t>
            </a:r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メートル</a:t>
            </a:r>
          </a:p>
        </p:txBody>
      </p:sp>
    </p:spTree>
    <p:extLst>
      <p:ext uri="{BB962C8B-B14F-4D97-AF65-F5344CB8AC3E}">
        <p14:creationId xmlns:p14="http://schemas.microsoft.com/office/powerpoint/2010/main" val="440725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787719-EAA9-D743-9803-A9EF0D2F1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53AE495-08C6-0149-8095-71DE6A36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1247887"/>
            <a:ext cx="2446418" cy="35500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26DE22-624B-0C49-B431-D07599014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38829"/>
            <a:ext cx="2376487" cy="400531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B7D532F-6326-8947-ADF6-59762D705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038" y="582613"/>
            <a:ext cx="2376487" cy="65247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EEF95C4-F823-524A-9809-7194AA74B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294" y="582613"/>
            <a:ext cx="2376487" cy="65247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B0FFCE0-BABB-CD4E-B8F4-2FB205390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13" y="1226372"/>
            <a:ext cx="2376487" cy="4005016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EB6F883-81EC-1B4C-9C8A-CB3EF84B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234764E-DC21-1440-8FF4-21D2E16950D9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5A86678-18C8-7A45-98C7-374C6EB83D7A}"/>
              </a:ext>
            </a:extLst>
          </p:cNvPr>
          <p:cNvSpPr/>
          <p:nvPr/>
        </p:nvSpPr>
        <p:spPr>
          <a:xfrm>
            <a:off x="776288" y="582613"/>
            <a:ext cx="2413000" cy="46726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995B62A-5368-3844-91BF-957D2FDF1CAC}"/>
              </a:ext>
            </a:extLst>
          </p:cNvPr>
          <p:cNvSpPr txBox="1"/>
          <p:nvPr/>
        </p:nvSpPr>
        <p:spPr>
          <a:xfrm>
            <a:off x="695008" y="5608320"/>
            <a:ext cx="20954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☆ペットは基本</a:t>
            </a:r>
            <a:r>
              <a:rPr kumimoji="1" lang="en-US" altLang="ja-JP" sz="1100" b="1" dirty="0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OK</a:t>
            </a:r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、普段から</a:t>
            </a:r>
            <a:endParaRPr kumimoji="1" lang="en-US" altLang="ja-JP" sz="1100" b="1" dirty="0">
              <a:solidFill>
                <a:srgbClr val="00B05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準備することが望ましい</a:t>
            </a:r>
          </a:p>
        </p:txBody>
      </p:sp>
    </p:spTree>
    <p:extLst>
      <p:ext uri="{BB962C8B-B14F-4D97-AF65-F5344CB8AC3E}">
        <p14:creationId xmlns:p14="http://schemas.microsoft.com/office/powerpoint/2010/main" val="322626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C23EDD0-C537-2849-A410-3DA6E083F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9" y="1237130"/>
            <a:ext cx="2413000" cy="29719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C86A181-A5AF-2546-B8A0-24D8CAA9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BDC3AB8-D592-5249-A832-8AFF03382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15615"/>
            <a:ext cx="2395719" cy="399108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74178AA-24A1-9947-A240-DF6FDD50A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038" y="582613"/>
            <a:ext cx="2413000" cy="662498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71F775D-2A6B-0E48-A665-6BBDBC35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134473-F219-7649-A1C2-164625EF4273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AD96130-8E87-3241-87DC-F5CB8C95EEAC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9B6084-825F-774C-B6EC-B00F433F51D2}"/>
              </a:ext>
            </a:extLst>
          </p:cNvPr>
          <p:cNvSpPr txBox="1"/>
          <p:nvPr/>
        </p:nvSpPr>
        <p:spPr>
          <a:xfrm>
            <a:off x="695008" y="5608320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☆工夫して配るべき</a:t>
            </a:r>
          </a:p>
        </p:txBody>
      </p:sp>
    </p:spTree>
    <p:extLst>
      <p:ext uri="{BB962C8B-B14F-4D97-AF65-F5344CB8AC3E}">
        <p14:creationId xmlns:p14="http://schemas.microsoft.com/office/powerpoint/2010/main" val="1014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D6A11F-34F3-6E4A-91CC-10D06B3ED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1237129"/>
            <a:ext cx="2413000" cy="37918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FB10A14-54BB-4242-B080-5C90A91F5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5534520-ED2F-704F-B608-CCEFF2411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15614"/>
            <a:ext cx="2380187" cy="3711388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8FE9C5C-FAC0-3140-9550-797ADC34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3C201E-C7A7-EB4F-92EC-3CC2CEDB9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038" y="582613"/>
            <a:ext cx="2413000" cy="66249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65FDCEA-0FEA-FF4E-A37E-A60127B97F1D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3F0E95E-2597-A84F-B569-BD327F99944B}"/>
              </a:ext>
            </a:extLst>
          </p:cNvPr>
          <p:cNvSpPr/>
          <p:nvPr/>
        </p:nvSpPr>
        <p:spPr>
          <a:xfrm>
            <a:off x="776288" y="582613"/>
            <a:ext cx="2413000" cy="47329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444FFD3-BE46-994D-8DB0-B7251B3C2254}"/>
              </a:ext>
            </a:extLst>
          </p:cNvPr>
          <p:cNvSpPr txBox="1"/>
          <p:nvPr/>
        </p:nvSpPr>
        <p:spPr>
          <a:xfrm>
            <a:off x="695008" y="5608320"/>
            <a:ext cx="6142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</a:t>
            </a:r>
            <a:r>
              <a:rPr kumimoji="1" lang="en-US" altLang="ja-JP" sz="1100" b="1" dirty="0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171</a:t>
            </a:r>
            <a:endParaRPr kumimoji="1" lang="ja-JP" altLang="en-US" sz="1100" b="1">
              <a:solidFill>
                <a:srgbClr val="00B05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7025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36FB36-89B0-B740-84A8-5A6F476F2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97" y="1244303"/>
            <a:ext cx="2403183" cy="263921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EF84B06-373C-504D-90FF-979652F45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23C39B4-1C10-0A40-BA88-E6103C36F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17314"/>
            <a:ext cx="2384595" cy="368817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A201B7C-8A1E-A343-82A0-9ED0CFE4A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038" y="582613"/>
            <a:ext cx="2376487" cy="652473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4A7900C-E35B-2743-A071-6F01C3512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54B06EC-03F0-2D44-B917-F98341DF1526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DEEDFF4-EA72-7E4D-8D3C-A7CA018726DA}"/>
              </a:ext>
            </a:extLst>
          </p:cNvPr>
          <p:cNvSpPr/>
          <p:nvPr/>
        </p:nvSpPr>
        <p:spPr>
          <a:xfrm>
            <a:off x="776288" y="582614"/>
            <a:ext cx="2413000" cy="36678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563364F-46AF-AA43-85AD-64A699C9C6CC}"/>
              </a:ext>
            </a:extLst>
          </p:cNvPr>
          <p:cNvSpPr txBox="1"/>
          <p:nvPr/>
        </p:nvSpPr>
        <p:spPr>
          <a:xfrm>
            <a:off x="695008" y="5608320"/>
            <a:ext cx="21595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☆災害時と毎月</a:t>
            </a:r>
            <a:r>
              <a:rPr kumimoji="1" lang="en-US" altLang="ja-JP" sz="1100" b="1" dirty="0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2</a:t>
            </a:r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回の練習日と</a:t>
            </a:r>
            <a:endParaRPr kumimoji="1" lang="en-US" altLang="ja-JP" sz="1100" b="1" dirty="0">
              <a:solidFill>
                <a:srgbClr val="00B05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　お正月と防災週間</a:t>
            </a:r>
          </a:p>
        </p:txBody>
      </p:sp>
    </p:spTree>
    <p:extLst>
      <p:ext uri="{BB962C8B-B14F-4D97-AF65-F5344CB8AC3E}">
        <p14:creationId xmlns:p14="http://schemas.microsoft.com/office/powerpoint/2010/main" val="2513160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41212B-CE98-4D49-8008-76E6FE153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9" y="1249589"/>
            <a:ext cx="2413000" cy="31299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F967DAA-E350-834B-AD78-8F864EDFF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6D0AFA6-0E27-1A48-852A-6FDD3607E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15615"/>
            <a:ext cx="2386311" cy="356078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B2E5708-275D-A148-9046-2572F14CD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522" y="582613"/>
            <a:ext cx="2413000" cy="662498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95C5328-C3EA-BF46-B47F-55B261703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E80B526-BB12-BE4F-9605-A1853D6A25DA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77EA49-CC71-BE45-A5A1-9DDA9529E54B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53500FE-2C61-4D4E-ADB6-E5C0877707BA}"/>
              </a:ext>
            </a:extLst>
          </p:cNvPr>
          <p:cNvSpPr txBox="1"/>
          <p:nvPr/>
        </p:nvSpPr>
        <p:spPr>
          <a:xfrm>
            <a:off x="695008" y="5608320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☆それぞれ、各自で</a:t>
            </a:r>
          </a:p>
        </p:txBody>
      </p:sp>
    </p:spTree>
    <p:extLst>
      <p:ext uri="{BB962C8B-B14F-4D97-AF65-F5344CB8AC3E}">
        <p14:creationId xmlns:p14="http://schemas.microsoft.com/office/powerpoint/2010/main" val="180678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22C37B-676C-7948-91E9-C9727630D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80" y="1241778"/>
            <a:ext cx="2421307" cy="345439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229311A-7EC0-F746-B789-C638BDDE4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94C9EDF-E56A-B84F-A9A5-7D9208CE9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26081"/>
            <a:ext cx="2390442" cy="389907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47A18CA-04B8-D140-A243-6D92F221D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525" y="582613"/>
            <a:ext cx="2413000" cy="662498"/>
          </a:xfrm>
          <a:prstGeom prst="rect">
            <a:avLst/>
          </a:prstGeom>
        </p:spPr>
      </p:pic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9502DDEA-81EF-8441-8758-48B2183F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BF2045-0C9F-5E4F-8774-9C263E996F50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AC9FAF2-B97E-FB4A-A30B-DC07215645A7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61D3F93-9DE7-6A4A-B54A-287F73D6137A}"/>
              </a:ext>
            </a:extLst>
          </p:cNvPr>
          <p:cNvSpPr txBox="1"/>
          <p:nvPr/>
        </p:nvSpPr>
        <p:spPr>
          <a:xfrm>
            <a:off x="695008" y="5608320"/>
            <a:ext cx="17363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☆自分の命は自分で守る</a:t>
            </a:r>
            <a:endParaRPr kumimoji="1" lang="en-US" altLang="ja-JP" sz="1100" b="1" dirty="0">
              <a:solidFill>
                <a:srgbClr val="00B05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☆相互信頼が重要　</a:t>
            </a:r>
          </a:p>
        </p:txBody>
      </p:sp>
    </p:spTree>
    <p:extLst>
      <p:ext uri="{BB962C8B-B14F-4D97-AF65-F5344CB8AC3E}">
        <p14:creationId xmlns:p14="http://schemas.microsoft.com/office/powerpoint/2010/main" val="1982653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039EC23-9F4E-3246-A29B-3402C8AA8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1241776"/>
            <a:ext cx="2413000" cy="41058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A3C6E0D-B2AE-E44A-9613-DEAE9E0B3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77D509D-9F5D-6D43-8102-7B093324C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14791"/>
            <a:ext cx="2376487" cy="39927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25D09B6-16DD-EB44-BA8A-C5B853D7F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9038" y="5207855"/>
            <a:ext cx="2376487" cy="60338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EF0887F-33E2-E64C-96F7-40CD16B7C0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0813" y="1219200"/>
            <a:ext cx="2383256" cy="391724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A1D6DC0-50A9-AD46-A5EE-78BEEDFA0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813" y="5127740"/>
            <a:ext cx="2376487" cy="112208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8A7A625-3079-7441-8011-D21FECB81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038" y="582613"/>
            <a:ext cx="2413000" cy="66249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C6EF20E-0CDE-EC42-8816-23DAD8169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300" y="582613"/>
            <a:ext cx="2413000" cy="662498"/>
          </a:xfrm>
          <a:prstGeom prst="rect">
            <a:avLst/>
          </a:prstGeom>
        </p:spPr>
      </p:pic>
      <p:sp>
        <p:nvSpPr>
          <p:cNvPr id="15" name="スライド番号プレースホルダー 14">
            <a:extLst>
              <a:ext uri="{FF2B5EF4-FFF2-40B4-BE49-F238E27FC236}">
                <a16:creationId xmlns:a16="http://schemas.microsoft.com/office/drawing/2014/main" id="{AB95AE62-D3C8-8A4E-B1E7-1FA4B0ED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EFE825-AB34-B644-8637-6BA4E81F0F5E}"/>
              </a:ext>
            </a:extLst>
          </p:cNvPr>
          <p:cNvSpPr txBox="1"/>
          <p:nvPr/>
        </p:nvSpPr>
        <p:spPr>
          <a:xfrm>
            <a:off x="0" y="213281"/>
            <a:ext cx="2132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Q11-</a:t>
            </a:r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屋代中学校版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61D547D-C416-8642-8452-37D9494BE68D}"/>
              </a:ext>
            </a:extLst>
          </p:cNvPr>
          <p:cNvSpPr txBox="1"/>
          <p:nvPr/>
        </p:nvSpPr>
        <p:spPr>
          <a:xfrm>
            <a:off x="0" y="0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2AC0546-3294-3149-A2E6-21C73B8D648D}"/>
              </a:ext>
            </a:extLst>
          </p:cNvPr>
          <p:cNvSpPr/>
          <p:nvPr/>
        </p:nvSpPr>
        <p:spPr>
          <a:xfrm>
            <a:off x="776288" y="582613"/>
            <a:ext cx="2413000" cy="51348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530EE6C-00C1-264E-8056-971D95DD7356}"/>
              </a:ext>
            </a:extLst>
          </p:cNvPr>
          <p:cNvSpPr txBox="1"/>
          <p:nvPr/>
        </p:nvSpPr>
        <p:spPr>
          <a:xfrm>
            <a:off x="695008" y="5913120"/>
            <a:ext cx="25410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☆最大浸水深さ</a:t>
            </a:r>
            <a:r>
              <a:rPr kumimoji="1" lang="en-US" altLang="ja-JP" sz="1100" b="1" dirty="0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5m</a:t>
            </a:r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以上の区域がある</a:t>
            </a:r>
            <a:endParaRPr kumimoji="1" lang="en-US" altLang="ja-JP" sz="1100" b="1" dirty="0">
              <a:solidFill>
                <a:srgbClr val="00B05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☆土砂災害特別計画の区域がある</a:t>
            </a:r>
          </a:p>
        </p:txBody>
      </p:sp>
    </p:spTree>
    <p:extLst>
      <p:ext uri="{BB962C8B-B14F-4D97-AF65-F5344CB8AC3E}">
        <p14:creationId xmlns:p14="http://schemas.microsoft.com/office/powerpoint/2010/main" val="1289138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5CB145-BC3B-5F40-8D29-AF1DD3B53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1241779"/>
            <a:ext cx="2413000" cy="31223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0E46BF-B4B6-E743-A066-AFBBF6C1F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FA5047-13A4-5B44-87D3-201D00F1A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53067"/>
            <a:ext cx="2394659" cy="390595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D79CCCB-1CBB-7444-90FE-94CC5B5F7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038" y="582613"/>
            <a:ext cx="2413000" cy="662498"/>
          </a:xfrm>
          <a:prstGeom prst="rect">
            <a:avLst/>
          </a:prstGeom>
        </p:spPr>
      </p:pic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40620C05-D728-564A-97A7-AD22D1043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FAEAA7F-0768-F845-B3AA-B4DF6B2077ED}"/>
              </a:ext>
            </a:extLst>
          </p:cNvPr>
          <p:cNvSpPr txBox="1"/>
          <p:nvPr/>
        </p:nvSpPr>
        <p:spPr>
          <a:xfrm>
            <a:off x="0" y="213281"/>
            <a:ext cx="2132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Q12-</a:t>
            </a:r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屋代中学校版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268A68D-DBE7-6244-A465-1A6D6420525A}"/>
              </a:ext>
            </a:extLst>
          </p:cNvPr>
          <p:cNvSpPr txBox="1"/>
          <p:nvPr/>
        </p:nvSpPr>
        <p:spPr>
          <a:xfrm>
            <a:off x="0" y="0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7EBD18C-432C-2948-9EE9-020A3D02A7BB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1BDC14B-72D9-334C-90C6-7ED8EDA4C726}"/>
              </a:ext>
            </a:extLst>
          </p:cNvPr>
          <p:cNvSpPr txBox="1"/>
          <p:nvPr/>
        </p:nvSpPr>
        <p:spPr>
          <a:xfrm>
            <a:off x="695008" y="5913120"/>
            <a:ext cx="28825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</a:t>
            </a:r>
            <a:r>
              <a:rPr lang="ja-JP" altLang="en-US" sz="1100" b="1">
                <a:solidFill>
                  <a:srgbClr val="00B050"/>
                </a:solidFill>
              </a:rPr>
              <a:t>最大で</a:t>
            </a:r>
            <a:r>
              <a:rPr lang="en-US" altLang="ja-JP" sz="1100" b="1" dirty="0">
                <a:solidFill>
                  <a:srgbClr val="00B050"/>
                </a:solidFill>
              </a:rPr>
              <a:t>5</a:t>
            </a:r>
            <a:r>
              <a:rPr lang="en" altLang="ja-JP" sz="1100" b="1" dirty="0">
                <a:solidFill>
                  <a:srgbClr val="00B050"/>
                </a:solidFill>
              </a:rPr>
              <a:t>m〜10m</a:t>
            </a:r>
            <a:r>
              <a:rPr lang="ja-JP" altLang="en-US" sz="1100" b="1">
                <a:solidFill>
                  <a:srgbClr val="00B050"/>
                </a:solidFill>
              </a:rPr>
              <a:t>の浸水が想定されている</a:t>
            </a:r>
            <a:endParaRPr kumimoji="1" lang="ja-JP" altLang="en-US" sz="1100" b="1">
              <a:solidFill>
                <a:srgbClr val="00B05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2012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B118A07-B96E-4D4A-BE94-05C7E18AD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9" y="1241777"/>
            <a:ext cx="2421529" cy="344311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ABBD29D-F7E3-3244-9732-FE240DB2F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F57A64F-0875-574D-9180-72AD6553F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53067"/>
            <a:ext cx="2388703" cy="37027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036384E-698F-7B45-BE94-5F368316A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038" y="582613"/>
            <a:ext cx="2413000" cy="662498"/>
          </a:xfrm>
          <a:prstGeom prst="rect">
            <a:avLst/>
          </a:prstGeom>
        </p:spPr>
      </p:pic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901BE665-BAB5-A248-9125-3B7151E7F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7AC2693-F90D-7045-BF0C-AC345445067B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650646A-A1C5-964B-A01C-95DCCF83B8B8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FC9DA91-010E-2346-A83B-FD8EF426D88F}"/>
              </a:ext>
            </a:extLst>
          </p:cNvPr>
          <p:cNvSpPr txBox="1"/>
          <p:nvPr/>
        </p:nvSpPr>
        <p:spPr>
          <a:xfrm>
            <a:off x="695008" y="5913120"/>
            <a:ext cx="30059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☆避難先を決めていないこと、知らないこと</a:t>
            </a:r>
          </a:p>
        </p:txBody>
      </p:sp>
    </p:spTree>
    <p:extLst>
      <p:ext uri="{BB962C8B-B14F-4D97-AF65-F5344CB8AC3E}">
        <p14:creationId xmlns:p14="http://schemas.microsoft.com/office/powerpoint/2010/main" val="4053817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B6F8F6-63B5-D047-873C-2A2280EFC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1241778"/>
            <a:ext cx="2411877" cy="28899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4B8560F-5976-094A-9D66-67E3CFF78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6CF82D3-4D27-B04B-B856-49DC76B73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230488"/>
            <a:ext cx="2377555" cy="368017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B5C1970-1D37-1B48-A25E-D8B9E686B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681" y="582613"/>
            <a:ext cx="2367844" cy="650100"/>
          </a:xfrm>
          <a:prstGeom prst="rect">
            <a:avLst/>
          </a:prstGeom>
        </p:spPr>
      </p:pic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FFFC0F04-7895-0F4D-95DC-9F553A31F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5A5A1D9-C255-C646-8A4D-37C1F279F455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780EDF7-4831-2844-9BEB-3B879A6FA645}"/>
              </a:ext>
            </a:extLst>
          </p:cNvPr>
          <p:cNvSpPr/>
          <p:nvPr/>
        </p:nvSpPr>
        <p:spPr>
          <a:xfrm>
            <a:off x="776288" y="582613"/>
            <a:ext cx="2413000" cy="386880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9991AD4-F753-CD48-9E46-9536540DE715}"/>
              </a:ext>
            </a:extLst>
          </p:cNvPr>
          <p:cNvSpPr txBox="1"/>
          <p:nvPr/>
        </p:nvSpPr>
        <p:spPr>
          <a:xfrm>
            <a:off x="695008" y="5913120"/>
            <a:ext cx="20185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>
                <a:solidFill>
                  <a:srgbClr val="00B05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☆防災訓練の通り行動をする</a:t>
            </a:r>
          </a:p>
        </p:txBody>
      </p:sp>
    </p:spTree>
    <p:extLst>
      <p:ext uri="{BB962C8B-B14F-4D97-AF65-F5344CB8AC3E}">
        <p14:creationId xmlns:p14="http://schemas.microsoft.com/office/powerpoint/2010/main" val="1900424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F8C7427-EC64-EB4F-9027-BD84578B6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9" y="1207913"/>
            <a:ext cx="2413000" cy="321197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2427DAE-0420-FC49-A5BA-472CD7DF6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7A0A72D-7099-234A-9FFA-B66E44FEC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B559D1-2B3D-B44F-B6ED-34811F65AD17}"/>
              </a:ext>
            </a:extLst>
          </p:cNvPr>
          <p:cNvSpPr txBox="1"/>
          <p:nvPr/>
        </p:nvSpPr>
        <p:spPr>
          <a:xfrm>
            <a:off x="0" y="0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正解のある設問パートの結果表示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568EECD-142C-E74D-84B0-84C255D04919}"/>
              </a:ext>
            </a:extLst>
          </p:cNvPr>
          <p:cNvSpPr/>
          <p:nvPr/>
        </p:nvSpPr>
        <p:spPr>
          <a:xfrm>
            <a:off x="776288" y="582613"/>
            <a:ext cx="2413000" cy="392909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380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EAB8F9-EAC1-7745-A941-EE8C69A20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1230488"/>
            <a:ext cx="2413000" cy="28312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0DF9833-FF6E-5D4E-93D9-DD234DFF2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FED532F-EC88-5141-890C-CAE421920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6284E08-770C-774D-8743-27A60C3C9EF7}"/>
              </a:ext>
            </a:extLst>
          </p:cNvPr>
          <p:cNvSpPr txBox="1"/>
          <p:nvPr/>
        </p:nvSpPr>
        <p:spPr>
          <a:xfrm>
            <a:off x="0" y="0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</a:t>
            </a:r>
            <a:r>
              <a:rPr kumimoji="1" lang="ja-JP" altLang="en-US">
                <a:solidFill>
                  <a:schemeClr val="accent5">
                    <a:lumMod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ない</a:t>
            </a:r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設問パートの入り口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76B92B-1D06-944E-A4EE-1901E4C65246}"/>
              </a:ext>
            </a:extLst>
          </p:cNvPr>
          <p:cNvSpPr/>
          <p:nvPr/>
        </p:nvSpPr>
        <p:spPr>
          <a:xfrm>
            <a:off x="776288" y="582613"/>
            <a:ext cx="2413000" cy="374822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573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8235FE-72EB-B34B-B892-CACE74159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9" y="1241778"/>
            <a:ext cx="2413000" cy="306618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10DE8A2-E8D5-4C44-8970-5C1FAC792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842115B-71C9-3E46-8472-FE28C942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4A2E518-055C-4048-BC6B-99E000243E3D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</a:t>
            </a:r>
            <a:r>
              <a:rPr kumimoji="1" lang="ja-JP" altLang="en-US">
                <a:solidFill>
                  <a:schemeClr val="accent5">
                    <a:lumMod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ない</a:t>
            </a:r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設問パート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DCF8BBF-EF6A-3F45-B85F-F129DF8BD1AD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789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3FE3141-28BF-C041-A1C0-880D2D551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D705B1B-5A99-AD44-85D9-2FAE31458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9" y="1219199"/>
            <a:ext cx="2424644" cy="2494845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02DAC83-F836-4242-9BE9-25BFE28F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B29416-197F-594B-B018-2CE8332B7647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</a:t>
            </a:r>
            <a:r>
              <a:rPr kumimoji="1" lang="ja-JP" altLang="en-US">
                <a:solidFill>
                  <a:schemeClr val="accent5">
                    <a:lumMod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ない</a:t>
            </a:r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設問パート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C2CEF3B-7E3F-EF47-A3DE-CB2E0A8AFD7E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715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287443-CC7E-7A48-9C55-85C440A3B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9" y="1241778"/>
            <a:ext cx="2414170" cy="26077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1394429-B52A-A74B-B19D-7850DA3F7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05A53A-6049-BB4E-B645-0399F2F7D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D23A1F7-4373-5C44-9A81-3D09EB8F6C45}"/>
              </a:ext>
            </a:extLst>
          </p:cNvPr>
          <p:cNvSpPr txBox="1"/>
          <p:nvPr/>
        </p:nvSpPr>
        <p:spPr>
          <a:xfrm>
            <a:off x="0" y="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正解の</a:t>
            </a:r>
            <a:r>
              <a:rPr kumimoji="1" lang="ja-JP" altLang="en-US">
                <a:solidFill>
                  <a:schemeClr val="accent5">
                    <a:lumMod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ない</a:t>
            </a:r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設問パート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A5EF1BB-F9AE-C54D-AB67-243E7467ADA4}"/>
              </a:ext>
            </a:extLst>
          </p:cNvPr>
          <p:cNvSpPr/>
          <p:nvPr/>
        </p:nvSpPr>
        <p:spPr>
          <a:xfrm>
            <a:off x="776288" y="582613"/>
            <a:ext cx="2413000" cy="4290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347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72F987E-CB2E-544C-96A5-01CC598D2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8" y="582613"/>
            <a:ext cx="2413000" cy="66249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C8D8A4E-BD6E-5A44-913B-23E20EA91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8" y="1241777"/>
            <a:ext cx="2413000" cy="345791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340AFEE-F5FC-8344-9678-975A13F25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38" y="1426617"/>
            <a:ext cx="2386317" cy="295768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924854B-348C-C14B-AF2B-6EC6E3ADE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662" y="2474251"/>
            <a:ext cx="2339637" cy="229164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134259-5923-9D4E-8071-D5DC34354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102" y="4863636"/>
            <a:ext cx="2365198" cy="169455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6DA840B-E3D2-6147-9447-5326F39FA3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289" y="4707465"/>
            <a:ext cx="2413000" cy="1667651"/>
          </a:xfrm>
          <a:prstGeom prst="rect">
            <a:avLst/>
          </a:prstGeom>
        </p:spPr>
      </p:pic>
      <p:sp>
        <p:nvSpPr>
          <p:cNvPr id="15" name="スライド番号プレースホルダー 14">
            <a:extLst>
              <a:ext uri="{FF2B5EF4-FFF2-40B4-BE49-F238E27FC236}">
                <a16:creationId xmlns:a16="http://schemas.microsoft.com/office/drawing/2014/main" id="{A0928F19-0FBB-0D47-9CE3-57A34468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2B43-6139-7A4D-8D2F-901306F7E8AC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ACBE23C-4377-5B42-9265-176325042DD3}"/>
              </a:ext>
            </a:extLst>
          </p:cNvPr>
          <p:cNvSpPr txBox="1"/>
          <p:nvPr/>
        </p:nvSpPr>
        <p:spPr>
          <a:xfrm>
            <a:off x="0" y="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考え方のタイプ判定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591F052-4CD0-6F4A-8F04-7E696C8147DE}"/>
              </a:ext>
            </a:extLst>
          </p:cNvPr>
          <p:cNvSpPr/>
          <p:nvPr/>
        </p:nvSpPr>
        <p:spPr>
          <a:xfrm>
            <a:off x="776288" y="582613"/>
            <a:ext cx="2413000" cy="589857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1633CBF-0C84-2E4A-B507-832FDE9839E0}"/>
              </a:ext>
            </a:extLst>
          </p:cNvPr>
          <p:cNvCxnSpPr>
            <a:cxnSpLocks/>
          </p:cNvCxnSpPr>
          <p:nvPr/>
        </p:nvCxnSpPr>
        <p:spPr>
          <a:xfrm flipV="1">
            <a:off x="3014505" y="3235569"/>
            <a:ext cx="854110" cy="1145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C2879F8B-EF45-2441-A892-5DCC4984DEC3}"/>
              </a:ext>
            </a:extLst>
          </p:cNvPr>
          <p:cNvCxnSpPr>
            <a:cxnSpLocks/>
          </p:cNvCxnSpPr>
          <p:nvPr/>
        </p:nvCxnSpPr>
        <p:spPr>
          <a:xfrm flipV="1">
            <a:off x="3006131" y="4531807"/>
            <a:ext cx="3494682" cy="463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38DDB7B9-AF0E-8442-856B-136DCD8B81A9}"/>
              </a:ext>
            </a:extLst>
          </p:cNvPr>
          <p:cNvCxnSpPr>
            <a:cxnSpLocks/>
          </p:cNvCxnSpPr>
          <p:nvPr/>
        </p:nvCxnSpPr>
        <p:spPr>
          <a:xfrm flipV="1">
            <a:off x="3004457" y="5215095"/>
            <a:ext cx="3496356" cy="100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827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5E5F8D-3EE9-5B43-B7DF-328246F79E50}"/>
              </a:ext>
            </a:extLst>
          </p:cNvPr>
          <p:cNvSpPr txBox="1"/>
          <p:nvPr/>
        </p:nvSpPr>
        <p:spPr>
          <a:xfrm>
            <a:off x="0" y="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回答状況の俯瞰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3F6EC42-885C-354F-8768-2AA702A0A3E8}"/>
              </a:ext>
            </a:extLst>
          </p:cNvPr>
          <p:cNvGrpSpPr/>
          <p:nvPr/>
        </p:nvGrpSpPr>
        <p:grpSpPr>
          <a:xfrm>
            <a:off x="118000" y="1959428"/>
            <a:ext cx="9703070" cy="3782801"/>
            <a:chOff x="117999" y="1637880"/>
            <a:chExt cx="10527859" cy="4104350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D69D2FC8-3DE0-0547-81F4-73219218A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999" y="1637880"/>
              <a:ext cx="2584970" cy="4060981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3DEF3735-D660-EC47-A997-11ED6FAC9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4367" y="1637880"/>
              <a:ext cx="2590578" cy="4104350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F5ECC95F-B999-064B-81DE-2C82F9CCD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98128" y="1637880"/>
              <a:ext cx="2588745" cy="3114221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A136A8EA-A6DD-4D42-84E7-985CBDDD8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56593" y="1637880"/>
              <a:ext cx="2589265" cy="3155182"/>
            </a:xfrm>
            <a:prstGeom prst="rect">
              <a:avLst/>
            </a:prstGeom>
          </p:spPr>
        </p:pic>
      </p:grpSp>
      <p:sp>
        <p:nvSpPr>
          <p:cNvPr id="22" name="スライド番号プレースホルダー 14">
            <a:extLst>
              <a:ext uri="{FF2B5EF4-FFF2-40B4-BE49-F238E27FC236}">
                <a16:creationId xmlns:a16="http://schemas.microsoft.com/office/drawing/2014/main" id="{58363125-F28B-4145-A756-2919A5160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</p:spPr>
        <p:txBody>
          <a:bodyPr/>
          <a:lstStyle/>
          <a:p>
            <a:fld id="{2F7E2B43-6139-7A4D-8D2F-901306F7E8A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478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2140</TotalTime>
  <Words>249</Words>
  <Application>Microsoft Macintosh PowerPoint</Application>
  <PresentationFormat>A4 210 x 297 mm</PresentationFormat>
  <Paragraphs>65</Paragraphs>
  <Slides>24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0" baseType="lpstr">
      <vt:lpstr>Meiryo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IWATA TAKASHI</dc:creator>
  <cp:lastModifiedBy>IWATA TAKASHI</cp:lastModifiedBy>
  <cp:revision>34</cp:revision>
  <dcterms:created xsi:type="dcterms:W3CDTF">2023-01-17T02:42:45Z</dcterms:created>
  <dcterms:modified xsi:type="dcterms:W3CDTF">2023-02-08T01:47:59Z</dcterms:modified>
</cp:coreProperties>
</file>